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F3D228-796D-4C6F-A4FC-13027BC37D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4B53B68-D0D5-4580-9E9B-FFDDFAA615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EC1CBE-5897-43E2-9E29-DED177C0C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7287-50A1-4FD1-A992-D343A7068549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5AABD1-BCED-401E-9D0C-90BE4CE8A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2D2340-7364-4F28-82E4-2EFEE0921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90B6-5B40-48FE-9C6B-9B832BCC2F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84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CC2921-E34D-4774-ADBC-8EB2FCD3D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394213F-4BBB-4510-9379-00A87DADB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5ADADB-6DC3-4B45-92BE-D6CCE8E56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7287-50A1-4FD1-A992-D343A7068549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798D49-041B-4946-9D9C-186AFDC90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105BC5-68E6-424E-8625-73F628266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90B6-5B40-48FE-9C6B-9B832BCC2F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168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9D40BA6-4910-4C08-82D4-41D69DD2DC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AF845F-6845-4800-8C31-A77CE9A50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1D4F61-586D-4B8D-A03C-F50063DA6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7287-50A1-4FD1-A992-D343A7068549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920605-9676-4D12-8DDC-B08163DB1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E32B1-457F-4E06-AA7E-977E4F23B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90B6-5B40-48FE-9C6B-9B832BCC2F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236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355025-3FAC-44C8-9FA6-78BEAB20E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3ED2B0-C3BE-4CD9-B4B2-1F2CA7A8B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4FC439-45B7-4958-A13D-DC805F9BA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7287-50A1-4FD1-A992-D343A7068549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F741B0-CF3E-4FB3-8A06-B2DBA67F7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F19033-7D9A-462B-9C4C-26685C899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90B6-5B40-48FE-9C6B-9B832BCC2F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88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F7EFA-3B2A-434B-9CD6-14DCD4EEA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7FF5613-5484-4F38-B505-033869BEE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DB2F9B-D683-4265-B0E7-54E2A5ECE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7287-50A1-4FD1-A992-D343A7068549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1656BE-225C-4906-A7AF-9FD8D5B41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9C7BAD-E271-407A-98B2-24AB438B1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90B6-5B40-48FE-9C6B-9B832BCC2F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088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0E27C0-428B-4CEB-AF5D-E847AE2A2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B87BB7-AC65-4F4C-991A-DDDF23E5DD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7C847EB-D7B8-43E7-85C6-2EECF6408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0B30F7A-3404-4C62-B3EA-2C568809C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7287-50A1-4FD1-A992-D343A7068549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BC60416-C1B6-4E14-B283-1AF8C811E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CDCE06E-CE92-4D77-A490-6E5D2426A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90B6-5B40-48FE-9C6B-9B832BCC2F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44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6D4FF4-2F00-4B0F-97AB-8E8146F73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435F633-8E38-4B9C-ADED-49C650750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109C8C-4A0E-44F7-8E37-34F4CFE45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18C1D5C-170E-4028-AA73-49AB013DB3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4890072-419E-45F2-B060-8FA42970A7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062E2F9-0086-49A6-83C6-272F2971D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7287-50A1-4FD1-A992-D343A7068549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6909270-4ED2-4008-8BDD-D777126A6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40F7738-B446-417F-87C3-B0F69BAB0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90B6-5B40-48FE-9C6B-9B832BCC2F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096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2318DA-2448-4A92-895B-3F15C17ED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C71ECA-D7E2-4AED-8402-CAEE61502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7287-50A1-4FD1-A992-D343A7068549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52B6AB-9246-4D5A-93E5-1AD7FC08D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65AC159-D1ED-4838-8599-D51861DC0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90B6-5B40-48FE-9C6B-9B832BCC2F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153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B2BC3D4-B3CE-4378-823B-056826A4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7287-50A1-4FD1-A992-D343A7068549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BB930DA-E46A-41FC-8D30-9F1AA4E14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5DBC56-0353-4BB9-955E-AB7364454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90B6-5B40-48FE-9C6B-9B832BCC2F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98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448376-5693-4690-B736-08023285F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478AFA-478B-4F59-88D1-E613BD337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205907-D9AE-4BAC-85D5-DC6B63206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1C8310-337A-4599-98BD-526747133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7287-50A1-4FD1-A992-D343A7068549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307678-0E43-4ADF-9294-1A3EBEDFC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3AA644-3775-4B6C-96B2-D811D64DE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90B6-5B40-48FE-9C6B-9B832BCC2F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215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5B5002-FFE3-465D-9DA9-7AD5111F0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7564FD7-4FE7-47B6-A5A9-DEAD67FB12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E8B397F-3945-45B1-98B1-E0F71577D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54EB104-80C1-4896-B924-C037FCFC9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7287-50A1-4FD1-A992-D343A7068549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06CE27-9C61-481C-A124-C1EBAECE9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063B65F-C0C7-4E3C-8B2F-7DC99D642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90B6-5B40-48FE-9C6B-9B832BCC2F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965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75046DB-31F0-4B9B-9ED6-F326D4AB9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41E309-D1BB-46F8-8611-96A2FF0CA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B36E18-CB31-4BBB-812E-2BD5250A4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C7287-50A1-4FD1-A992-D343A7068549}" type="datetimeFigureOut">
              <a:rPr kumimoji="1" lang="ja-JP" altLang="en-US" smtClean="0"/>
              <a:t>2020/9/15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C8F43D-8306-42B6-A3FF-FF9DDDD0EF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CCCD24-C928-4A98-96B8-21602242E1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E90B6-5B40-48FE-9C6B-9B832BCC2F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729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7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8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7862B76-7BE0-4A06-9B77-3A0DA9869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0961" y="1999615"/>
            <a:ext cx="9697042" cy="2764028"/>
          </a:xfrm>
        </p:spPr>
        <p:txBody>
          <a:bodyPr anchor="ctr">
            <a:normAutofit/>
          </a:bodyPr>
          <a:lstStyle/>
          <a:p>
            <a:r>
              <a:rPr kumimoji="1" lang="ja-JP" altLang="en-US" sz="5500" dirty="0"/>
              <a:t>インフルエンザ電子申請方法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950B604-A4B3-42E5-B6B1-8D5F62A09B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kumimoji="1" lang="ja-JP" altLang="en-US" sz="2800" dirty="0"/>
              <a:t>東和薬品健康保険組合</a:t>
            </a:r>
          </a:p>
        </p:txBody>
      </p:sp>
      <p:sp>
        <p:nvSpPr>
          <p:cNvPr id="29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0684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7E3C7D89-BB69-4188-8D06-375E5F7894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74" y="175644"/>
            <a:ext cx="3792967" cy="1337520"/>
          </a:xfrm>
          <a:prstGeom prst="rect">
            <a:avLst/>
          </a:prstGeom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C33FEBF-3CCE-49B0-9A42-0A098AC8E0FE}"/>
              </a:ext>
            </a:extLst>
          </p:cNvPr>
          <p:cNvSpPr/>
          <p:nvPr/>
        </p:nvSpPr>
        <p:spPr>
          <a:xfrm>
            <a:off x="2619018" y="844404"/>
            <a:ext cx="1290823" cy="668760"/>
          </a:xfrm>
          <a:prstGeom prst="rect">
            <a:avLst/>
          </a:prstGeom>
          <a:noFill/>
          <a:ln w="285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6510C216-0BCE-4F6E-8CD9-203B572C6EC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95" y="2863941"/>
            <a:ext cx="2863382" cy="2372042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5EC51CE-03E7-4DE8-BD55-6D789F682CA1}"/>
              </a:ext>
            </a:extLst>
          </p:cNvPr>
          <p:cNvSpPr/>
          <p:nvPr/>
        </p:nvSpPr>
        <p:spPr>
          <a:xfrm>
            <a:off x="253580" y="2941215"/>
            <a:ext cx="1593567" cy="1623444"/>
          </a:xfrm>
          <a:prstGeom prst="rect">
            <a:avLst/>
          </a:prstGeom>
          <a:noFill/>
          <a:ln w="285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2D327F82-BD98-499D-B074-E51724DF50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895" y="4641933"/>
            <a:ext cx="3500290" cy="1936678"/>
          </a:xfrm>
          <a:prstGeom prst="rect">
            <a:avLst/>
          </a:prstGeom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B07F799-ABF1-43B3-8A51-6880089479F6}"/>
              </a:ext>
            </a:extLst>
          </p:cNvPr>
          <p:cNvSpPr/>
          <p:nvPr/>
        </p:nvSpPr>
        <p:spPr>
          <a:xfrm>
            <a:off x="2013357" y="6077727"/>
            <a:ext cx="1686396" cy="448693"/>
          </a:xfrm>
          <a:prstGeom prst="rect">
            <a:avLst/>
          </a:prstGeom>
          <a:noFill/>
          <a:ln w="285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6E7EBE9A-364A-4589-800A-A09C2EF2C4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874" y="1207839"/>
            <a:ext cx="3019425" cy="1600200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184CDA4-42FC-4DD5-92AE-F99D517EB9BC}"/>
              </a:ext>
            </a:extLst>
          </p:cNvPr>
          <p:cNvSpPr/>
          <p:nvPr/>
        </p:nvSpPr>
        <p:spPr>
          <a:xfrm>
            <a:off x="117701" y="1207839"/>
            <a:ext cx="3018598" cy="1600200"/>
          </a:xfrm>
          <a:prstGeom prst="rect">
            <a:avLst/>
          </a:prstGeom>
          <a:noFill/>
          <a:ln w="285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4CF270F4-5328-4A0E-89D8-C3CF81F0BC9E}"/>
              </a:ext>
            </a:extLst>
          </p:cNvPr>
          <p:cNvCxnSpPr>
            <a:cxnSpLocks/>
          </p:cNvCxnSpPr>
          <p:nvPr/>
        </p:nvCxnSpPr>
        <p:spPr>
          <a:xfrm flipH="1">
            <a:off x="1552603" y="2808039"/>
            <a:ext cx="7925" cy="266352"/>
          </a:xfrm>
          <a:prstGeom prst="straightConnector1">
            <a:avLst/>
          </a:prstGeom>
          <a:ln w="5715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図 20">
            <a:extLst>
              <a:ext uri="{FF2B5EF4-FFF2-40B4-BE49-F238E27FC236}">
                <a16:creationId xmlns:a16="http://schemas.microsoft.com/office/drawing/2014/main" id="{A998F555-7699-40A4-8E41-3EC252D279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8464" y="247780"/>
            <a:ext cx="2784142" cy="2834824"/>
          </a:xfrm>
          <a:prstGeom prst="rect">
            <a:avLst/>
          </a:prstGeom>
        </p:spPr>
      </p:pic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3BBA6B34-4D29-4194-B0B7-5DC27F28BF2A}"/>
              </a:ext>
            </a:extLst>
          </p:cNvPr>
          <p:cNvCxnSpPr>
            <a:cxnSpLocks/>
          </p:cNvCxnSpPr>
          <p:nvPr/>
        </p:nvCxnSpPr>
        <p:spPr>
          <a:xfrm>
            <a:off x="1696351" y="4583619"/>
            <a:ext cx="0" cy="454928"/>
          </a:xfrm>
          <a:prstGeom prst="straightConnector1">
            <a:avLst/>
          </a:prstGeom>
          <a:ln w="5715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C960407-88AE-409A-BEBF-39626C27A815}"/>
              </a:ext>
            </a:extLst>
          </p:cNvPr>
          <p:cNvSpPr/>
          <p:nvPr/>
        </p:nvSpPr>
        <p:spPr>
          <a:xfrm>
            <a:off x="4315794" y="171754"/>
            <a:ext cx="3175749" cy="298198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22A83C5A-9BA7-4C96-9B6C-9A558E06C3F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01481" y="3378413"/>
            <a:ext cx="3487148" cy="2527039"/>
          </a:xfrm>
          <a:prstGeom prst="rect">
            <a:avLst/>
          </a:prstGeom>
        </p:spPr>
      </p:pic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00060B93-CAB1-4F36-B80D-E0B737B6A2B0}"/>
              </a:ext>
            </a:extLst>
          </p:cNvPr>
          <p:cNvSpPr/>
          <p:nvPr/>
        </p:nvSpPr>
        <p:spPr>
          <a:xfrm>
            <a:off x="4311737" y="3439514"/>
            <a:ext cx="3266637" cy="298198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FAAFAF15-B0E3-427E-8119-E00A76112C07}"/>
              </a:ext>
            </a:extLst>
          </p:cNvPr>
          <p:cNvSpPr/>
          <p:nvPr/>
        </p:nvSpPr>
        <p:spPr>
          <a:xfrm>
            <a:off x="5010559" y="1501954"/>
            <a:ext cx="1577352" cy="101197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altLang="en-US" sz="1050" b="1" kern="100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①被保険者情報の確認</a:t>
            </a:r>
            <a:endParaRPr lang="ja-JP" sz="1050" b="1" kern="100" dirty="0"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61E289EB-B2C6-4383-BF50-77B957A85A26}"/>
              </a:ext>
            </a:extLst>
          </p:cNvPr>
          <p:cNvSpPr/>
          <p:nvPr/>
        </p:nvSpPr>
        <p:spPr>
          <a:xfrm>
            <a:off x="4906798" y="4026236"/>
            <a:ext cx="2323090" cy="888995"/>
          </a:xfrm>
          <a:prstGeom prst="rect">
            <a:avLst/>
          </a:prstGeom>
          <a:solidFill>
            <a:schemeClr val="bg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ja-JP" altLang="en-US" sz="1000" b="1" kern="1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②</a:t>
            </a:r>
            <a:r>
              <a:rPr lang="ja-JP" sz="1000" b="1" kern="1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この画面</a:t>
            </a:r>
            <a:r>
              <a:rPr lang="ja-JP" altLang="en-US" sz="1000" b="1" kern="1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から</a:t>
            </a:r>
            <a:r>
              <a:rPr lang="ja-JP" sz="1000" b="1" kern="1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申請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ja-JP" altLang="en-US" sz="1000" kern="100" dirty="0">
                <a:solidFill>
                  <a:srgbClr val="000000"/>
                </a:solidFill>
                <a:ea typeface="ＭＳ Ｐゴシック" panose="020B0600070205080204" pitchFamily="50" charset="-128"/>
                <a:cs typeface="Times New Roman" panose="02020603050405020304" pitchFamily="18" charset="0"/>
              </a:rPr>
              <a:t>「</a:t>
            </a:r>
            <a:r>
              <a:rPr lang="ja-JP" sz="1000" kern="1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接種日</a:t>
            </a:r>
            <a:r>
              <a:rPr lang="ja-JP" altLang="en-US" sz="1000" kern="1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」</a:t>
            </a:r>
            <a:r>
              <a:rPr lang="ja-JP" sz="1000" kern="1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や</a:t>
            </a:r>
            <a:r>
              <a:rPr lang="ja-JP" altLang="en-US" sz="1000" kern="1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「</a:t>
            </a:r>
            <a:r>
              <a:rPr lang="ja-JP" sz="1000" kern="1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接種費用</a:t>
            </a:r>
            <a:r>
              <a:rPr lang="ja-JP" altLang="en-US" sz="1000" kern="1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」</a:t>
            </a:r>
            <a:r>
              <a:rPr lang="ja-JP" sz="1000" kern="1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を入力</a:t>
            </a:r>
          </a:p>
          <a:p>
            <a:pPr algn="l">
              <a:spcAft>
                <a:spcPts val="0"/>
              </a:spcAft>
            </a:pPr>
            <a:r>
              <a:rPr lang="ja-JP" altLang="en-US" sz="800" kern="1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健保の被扶養者以外の方の情報は掲載されていません。</a:t>
            </a:r>
            <a:endParaRPr lang="ja-JP" sz="80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B9EFAB5C-91F1-4A80-A04F-ACAA03B246B7}"/>
              </a:ext>
            </a:extLst>
          </p:cNvPr>
          <p:cNvCxnSpPr>
            <a:cxnSpLocks/>
          </p:cNvCxnSpPr>
          <p:nvPr/>
        </p:nvCxnSpPr>
        <p:spPr>
          <a:xfrm flipV="1">
            <a:off x="3400675" y="3168679"/>
            <a:ext cx="615569" cy="584258"/>
          </a:xfrm>
          <a:prstGeom prst="straightConnector1">
            <a:avLst/>
          </a:prstGeom>
          <a:ln w="5715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416A90F3-CE0A-4C2D-AB03-6EC8D3E07563}"/>
              </a:ext>
            </a:extLst>
          </p:cNvPr>
          <p:cNvCxnSpPr>
            <a:cxnSpLocks/>
          </p:cNvCxnSpPr>
          <p:nvPr/>
        </p:nvCxnSpPr>
        <p:spPr>
          <a:xfrm>
            <a:off x="4678562" y="3009225"/>
            <a:ext cx="0" cy="547707"/>
          </a:xfrm>
          <a:prstGeom prst="straightConnector1">
            <a:avLst/>
          </a:prstGeom>
          <a:ln w="5715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" name="図 55">
            <a:extLst>
              <a:ext uri="{FF2B5EF4-FFF2-40B4-BE49-F238E27FC236}">
                <a16:creationId xmlns:a16="http://schemas.microsoft.com/office/drawing/2014/main" id="{69D52660-CF30-4068-8061-AA14E62C6DFF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145" y="171754"/>
            <a:ext cx="4353886" cy="4599701"/>
          </a:xfrm>
          <a:prstGeom prst="rect">
            <a:avLst/>
          </a:prstGeom>
        </p:spPr>
      </p:pic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8B2D3B57-0D56-43B4-8DFC-B3717979C52B}"/>
              </a:ext>
            </a:extLst>
          </p:cNvPr>
          <p:cNvSpPr/>
          <p:nvPr/>
        </p:nvSpPr>
        <p:spPr>
          <a:xfrm>
            <a:off x="8962369" y="3279041"/>
            <a:ext cx="2313158" cy="495300"/>
          </a:xfrm>
          <a:prstGeom prst="rect">
            <a:avLst/>
          </a:prstGeom>
          <a:solidFill>
            <a:schemeClr val="bg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altLang="en-US" sz="1000" b="1" kern="1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④</a:t>
            </a:r>
            <a:r>
              <a:rPr lang="ja-JP" sz="1000" b="1" kern="1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領収書のアップロード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CE956F17-7240-4049-905B-322A29C195E7}"/>
              </a:ext>
            </a:extLst>
          </p:cNvPr>
          <p:cNvSpPr/>
          <p:nvPr/>
        </p:nvSpPr>
        <p:spPr>
          <a:xfrm>
            <a:off x="8620889" y="467198"/>
            <a:ext cx="2771775" cy="1181100"/>
          </a:xfrm>
          <a:prstGeom prst="rect">
            <a:avLst/>
          </a:prstGeom>
          <a:solidFill>
            <a:schemeClr val="bg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altLang="en-US" sz="1000" b="1" kern="1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③</a:t>
            </a:r>
            <a:r>
              <a:rPr lang="ja-JP" sz="1000" b="1" kern="1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希望される銀行口座を入力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1200" b="1" kern="1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※被保険者名義の銀行口座を入力</a:t>
            </a:r>
            <a:endParaRPr lang="ja-JP" sz="120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A3AE96BC-5482-4BC7-9006-EDDE5D3CCB33}"/>
              </a:ext>
            </a:extLst>
          </p:cNvPr>
          <p:cNvSpPr/>
          <p:nvPr/>
        </p:nvSpPr>
        <p:spPr>
          <a:xfrm>
            <a:off x="8240691" y="3482212"/>
            <a:ext cx="624673" cy="292129"/>
          </a:xfrm>
          <a:prstGeom prst="rect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D89A3D2A-5475-44ED-B3F7-1D008F1D25BA}"/>
              </a:ext>
            </a:extLst>
          </p:cNvPr>
          <p:cNvSpPr/>
          <p:nvPr/>
        </p:nvSpPr>
        <p:spPr>
          <a:xfrm>
            <a:off x="10962728" y="4346322"/>
            <a:ext cx="841222" cy="409537"/>
          </a:xfrm>
          <a:prstGeom prst="rect">
            <a:avLst/>
          </a:prstGeom>
          <a:noFill/>
          <a:ln w="285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E279E716-66EE-446F-85D9-E7A77E34190E}"/>
              </a:ext>
            </a:extLst>
          </p:cNvPr>
          <p:cNvCxnSpPr>
            <a:cxnSpLocks/>
          </p:cNvCxnSpPr>
          <p:nvPr/>
        </p:nvCxnSpPr>
        <p:spPr>
          <a:xfrm>
            <a:off x="11487632" y="4033081"/>
            <a:ext cx="0" cy="333324"/>
          </a:xfrm>
          <a:prstGeom prst="straightConnector1">
            <a:avLst/>
          </a:prstGeom>
          <a:ln w="5715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図 58">
            <a:extLst>
              <a:ext uri="{FF2B5EF4-FFF2-40B4-BE49-F238E27FC236}">
                <a16:creationId xmlns:a16="http://schemas.microsoft.com/office/drawing/2014/main" id="{9BC23B1C-6DE4-4A51-B3EC-2E3D4D8A021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96384" y="5187735"/>
            <a:ext cx="2947920" cy="1159505"/>
          </a:xfrm>
          <a:prstGeom prst="rect">
            <a:avLst/>
          </a:prstGeom>
        </p:spPr>
      </p:pic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7750B66C-027E-4995-AC21-E3B536C3131A}"/>
              </a:ext>
            </a:extLst>
          </p:cNvPr>
          <p:cNvCxnSpPr>
            <a:cxnSpLocks/>
          </p:cNvCxnSpPr>
          <p:nvPr/>
        </p:nvCxnSpPr>
        <p:spPr>
          <a:xfrm flipV="1">
            <a:off x="7355490" y="3847893"/>
            <a:ext cx="556023" cy="404138"/>
          </a:xfrm>
          <a:prstGeom prst="straightConnector1">
            <a:avLst/>
          </a:prstGeom>
          <a:ln w="5715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7997F7D9-768E-4B1A-801B-F5ED840E3197}"/>
              </a:ext>
            </a:extLst>
          </p:cNvPr>
          <p:cNvSpPr/>
          <p:nvPr/>
        </p:nvSpPr>
        <p:spPr>
          <a:xfrm>
            <a:off x="7688629" y="140853"/>
            <a:ext cx="4282401" cy="284810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D130F13D-3D97-413F-B87C-8926D2ECE9FD}"/>
              </a:ext>
            </a:extLst>
          </p:cNvPr>
          <p:cNvSpPr/>
          <p:nvPr/>
        </p:nvSpPr>
        <p:spPr>
          <a:xfrm>
            <a:off x="7675379" y="3009226"/>
            <a:ext cx="4282401" cy="186807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9CCF403A-01B8-478E-8245-B76C280940CC}"/>
              </a:ext>
            </a:extLst>
          </p:cNvPr>
          <p:cNvSpPr/>
          <p:nvPr/>
        </p:nvSpPr>
        <p:spPr>
          <a:xfrm>
            <a:off x="7688628" y="4974421"/>
            <a:ext cx="4282401" cy="144707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28FE7D1D-3E92-4687-86EE-4CEF58683664}"/>
              </a:ext>
            </a:extLst>
          </p:cNvPr>
          <p:cNvCxnSpPr>
            <a:cxnSpLocks/>
          </p:cNvCxnSpPr>
          <p:nvPr/>
        </p:nvCxnSpPr>
        <p:spPr>
          <a:xfrm>
            <a:off x="8865367" y="4748569"/>
            <a:ext cx="0" cy="333324"/>
          </a:xfrm>
          <a:prstGeom prst="straightConnector1">
            <a:avLst/>
          </a:prstGeom>
          <a:ln w="5715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7DE21F83-4C40-4765-BC1E-25A1EC467B99}"/>
              </a:ext>
            </a:extLst>
          </p:cNvPr>
          <p:cNvSpPr/>
          <p:nvPr/>
        </p:nvSpPr>
        <p:spPr>
          <a:xfrm>
            <a:off x="8010778" y="5350285"/>
            <a:ext cx="1764818" cy="6177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endParaRPr lang="ja-JP" sz="1050" b="1" kern="100" dirty="0"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91521E12-827D-499F-8F02-718DBA20D8DB}"/>
              </a:ext>
            </a:extLst>
          </p:cNvPr>
          <p:cNvCxnSpPr>
            <a:cxnSpLocks/>
          </p:cNvCxnSpPr>
          <p:nvPr/>
        </p:nvCxnSpPr>
        <p:spPr>
          <a:xfrm flipH="1">
            <a:off x="9775596" y="5570487"/>
            <a:ext cx="305342" cy="0"/>
          </a:xfrm>
          <a:prstGeom prst="straightConnector1">
            <a:avLst/>
          </a:prstGeom>
          <a:ln w="5715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041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65</Words>
  <Application>Microsoft Office PowerPoint</Application>
  <PresentationFormat>ワイド画面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Office テーマ</vt:lpstr>
      <vt:lpstr>インフルエンザ電子申請方法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インフルエンザ電子申請方法</dc:title>
  <dc:creator>tasano@valuehr.local</dc:creator>
  <cp:lastModifiedBy>tasano@valuehr.local</cp:lastModifiedBy>
  <cp:revision>5</cp:revision>
  <dcterms:created xsi:type="dcterms:W3CDTF">2020-09-15T05:30:02Z</dcterms:created>
  <dcterms:modified xsi:type="dcterms:W3CDTF">2020-09-15T06:21:36Z</dcterms:modified>
</cp:coreProperties>
</file>